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57" r:id="rId7"/>
    <p:sldId id="259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93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2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37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0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78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00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9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58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86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4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E3BA-F50F-44FD-A2C6-0A4E71008264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E754-FAA9-465B-95D2-E80A2EED1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8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eb.uettaxila.edu.pk/1stICACE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1st International Conference on Advances in Civil &amp; Environmental Engineering, UET TAXILA (1st ICACEE-2022)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9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83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dirty="0" smtClean="0"/>
              <a:t>Guidelines </a:t>
            </a:r>
            <a:r>
              <a:rPr lang="en-GB" dirty="0" smtClean="0"/>
              <a:t>for presentation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r>
              <a:rPr lang="en-GB" dirty="0" smtClean="0"/>
              <a:t>Please use this template for the presentation.</a:t>
            </a:r>
          </a:p>
          <a:p>
            <a:r>
              <a:rPr lang="en-GB" dirty="0" smtClean="0"/>
              <a:t>Please use white background with black (the most suitable template for the online presentation).</a:t>
            </a:r>
          </a:p>
          <a:p>
            <a:r>
              <a:rPr lang="en-GB" dirty="0" smtClean="0"/>
              <a:t>Please make sure all four logos will appear on each slide on the presentation. ( As it helps a lot during the live streaming of the event).</a:t>
            </a:r>
          </a:p>
          <a:p>
            <a:r>
              <a:rPr lang="en-GB" dirty="0" smtClean="0"/>
              <a:t>The presentation should be between 15 to 20 </a:t>
            </a:r>
            <a:r>
              <a:rPr lang="en-GB" dirty="0" smtClean="0"/>
              <a:t>Minutes.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95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dirty="0"/>
              <a:t>Guidelines </a:t>
            </a:r>
            <a:r>
              <a:rPr lang="en-GB" dirty="0" smtClean="0"/>
              <a:t>for Record Video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r>
              <a:rPr lang="en-GB" dirty="0" smtClean="0"/>
              <a:t>Please follow the guidelines, as provided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https://web.uettaxila.edu.pk/1stICACEE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Please send us the recorded video by 15</a:t>
            </a:r>
            <a:r>
              <a:rPr lang="en-GB" baseline="30000" dirty="0" smtClean="0"/>
              <a:t>th</a:t>
            </a:r>
            <a:r>
              <a:rPr lang="en-GB" dirty="0" smtClean="0"/>
              <a:t> Feb </a:t>
            </a:r>
            <a:r>
              <a:rPr lang="en-GB" dirty="0" smtClean="0"/>
              <a:t>2022.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961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dirty="0"/>
              <a:t>Guidelines </a:t>
            </a:r>
            <a:r>
              <a:rPr lang="en-GB" dirty="0" smtClean="0"/>
              <a:t>for Online Presentation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r>
              <a:rPr lang="en-GB" dirty="0" smtClean="0"/>
              <a:t>Please use this template for the online presentation.</a:t>
            </a:r>
          </a:p>
          <a:p>
            <a:r>
              <a:rPr lang="en-GB" dirty="0" smtClean="0"/>
              <a:t>We will use Microsoft Team or the online presentation, by the 10</a:t>
            </a:r>
            <a:r>
              <a:rPr lang="en-GB" baseline="30000" dirty="0" smtClean="0"/>
              <a:t>th</a:t>
            </a:r>
            <a:r>
              <a:rPr lang="en-GB" dirty="0" smtClean="0"/>
              <a:t> Feb 2022, you </a:t>
            </a:r>
            <a:r>
              <a:rPr lang="en-GB" dirty="0" smtClean="0"/>
              <a:t>will </a:t>
            </a:r>
            <a:r>
              <a:rPr lang="en-GB" dirty="0" smtClean="0"/>
              <a:t>receive the online meeting details, with password and other required information.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41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r>
              <a:rPr lang="en-GB" dirty="0"/>
              <a:t>Guidelines </a:t>
            </a:r>
            <a:r>
              <a:rPr lang="en-GB" dirty="0" smtClean="0"/>
              <a:t>for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/>
          <a:lstStyle/>
          <a:p>
            <a:r>
              <a:rPr lang="en-GB" dirty="0" smtClean="0"/>
              <a:t>For the recorded video, we will send the questions from the audience with their details, please try to response them. (we will </a:t>
            </a:r>
            <a:r>
              <a:rPr lang="en-GB" dirty="0" smtClean="0"/>
              <a:t>be handling </a:t>
            </a:r>
            <a:r>
              <a:rPr lang="en-GB" dirty="0" smtClean="0"/>
              <a:t>the </a:t>
            </a:r>
            <a:r>
              <a:rPr lang="en-GB" dirty="0" smtClean="0"/>
              <a:t>correspondence, </a:t>
            </a:r>
            <a:r>
              <a:rPr lang="en-GB" dirty="0" smtClean="0"/>
              <a:t>you need to </a:t>
            </a:r>
            <a:r>
              <a:rPr lang="en-GB" smtClean="0"/>
              <a:t>just respond)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310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014" y="365125"/>
            <a:ext cx="9304353" cy="1325563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11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928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109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6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 smtClean="0"/>
          </a:p>
          <a:p>
            <a:pPr marL="0" indent="0" algn="ctr">
              <a:buNone/>
            </a:pPr>
            <a:r>
              <a:rPr lang="en-GB" sz="6000" dirty="0" smtClean="0"/>
              <a:t>Thank You</a:t>
            </a:r>
            <a:endParaRPr lang="en-GB" sz="6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9015" cy="126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368" y="5573384"/>
            <a:ext cx="1260000" cy="126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" y="6121496"/>
            <a:ext cx="2997690" cy="720000"/>
          </a:xfrm>
          <a:prstGeom prst="rect">
            <a:avLst/>
          </a:prstGeom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10448499" y="13910"/>
            <a:ext cx="1743501" cy="16608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mtClean="0"/>
              <a:t>Your University Logo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45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218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1st International Conference on Advances in Civil &amp; Environmental Engineering, UET TAXILA (1st ICACEE-2022)</vt:lpstr>
      <vt:lpstr>Guidelines for presentation</vt:lpstr>
      <vt:lpstr>Guidelines for Record Video</vt:lpstr>
      <vt:lpstr>Guidelines for Online Presentation </vt:lpstr>
      <vt:lpstr>Guidelines for questions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Afaq Ahmad</dc:creator>
  <cp:lastModifiedBy>LENOVO</cp:lastModifiedBy>
  <cp:revision>11</cp:revision>
  <dcterms:created xsi:type="dcterms:W3CDTF">2022-01-14T00:12:38Z</dcterms:created>
  <dcterms:modified xsi:type="dcterms:W3CDTF">2022-01-21T07:32:02Z</dcterms:modified>
</cp:coreProperties>
</file>